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60" r:id="rId3"/>
    <p:sldId id="261" r:id="rId4"/>
    <p:sldId id="263" r:id="rId5"/>
    <p:sldId id="265" r:id="rId6"/>
    <p:sldId id="272" r:id="rId7"/>
    <p:sldId id="273" r:id="rId8"/>
    <p:sldId id="274" r:id="rId9"/>
    <p:sldId id="275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65F"/>
    <a:srgbClr val="EAB60D"/>
    <a:srgbClr val="F18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A4CDD-E42A-419A-B9D4-DA95769BB2E2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9DEBA-6FBF-42E3-8F30-10CF42F238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03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9A375F-68E4-496A-B6E8-8F29087F4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B64474-35FE-486B-A5AA-E306B134E5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D36B82-F061-42B2-B36A-8E89284C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6BCCAA-9237-46FC-A0E3-1AADB9281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CDF669-A420-4F73-8236-9D4458C7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056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41B4F9-67A6-4E6A-923E-026EF0DF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44128C2-EE5B-49D0-A935-86547428F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8CFA694-FDA6-45F8-9162-FA9F6A2FB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4A6238-E857-4846-9507-40DE60A9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29C7DE-D89D-4516-99F5-23614BEE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061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616279-815A-4E64-B0DB-09A6AE3429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2BBCEFE-6B24-45C9-AE5B-3F00EC261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22F424-FF74-4084-BE1D-FE99CBFE5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CDF6D4-426B-460E-BB18-90C2A5BD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1C7FC5-71EA-42B3-9E77-2B6DEDAE6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248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0B5D3-A08B-46E6-9093-4778C05D5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4C4458-4015-428F-98EC-0BC5E9728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3E0CF7-45F7-49B0-AEF1-D4107FF6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F34079-6FBA-446A-A166-C2728CB1B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B7A910-9F34-4A8C-98EF-66FF124C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2704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8EC34-29FB-48CA-8439-49188D246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4442F0D-A865-4219-AC7B-C2D75B303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F5FDC8-DEC9-425C-8240-27367DB8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F95838-249A-4A84-8E77-03DF0F3BF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2A9BDB-5CF7-4553-9A9A-8CACCBB5D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00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914043-5782-4744-ABBE-8BEC6663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A0643C-A4CF-4E16-8417-BC3C98B60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21ECCAD-F6CE-4586-8F55-FE0237CCD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A949CA-E85D-435F-BF75-7DA8819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7B75D1F-59AB-490A-8813-12477DED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43708E-CE90-4C98-A984-3A6EA42F4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403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6EF7C-ED8A-44AA-BE70-E61CCC926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FA12F6-DF86-438B-BA91-E4CAFF71E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A0D0B5-ADDC-4A76-85ED-7E8CB317C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45F4F1-7ECF-418A-AFD0-89E099911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183BFDB-5E2F-4146-B1EB-2657428E5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1FAD275-429E-45B3-B7F9-4C85FADE8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E0C90CD-8CD8-415D-B25E-4D7D5C488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D977F4E-CEE6-4A35-BF52-D248B5FA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90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F62062-ABBB-4A47-9B12-1069C00BA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08BD4C-9DF9-4FE3-A073-2848D0AA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2E62E01-A14F-42F6-BAC1-854AC9A32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D3FA35B-6250-4F87-B317-E7D4B365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795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B151853-D3AE-4FF1-B185-104CB70D8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4F7DEF3-F56D-4602-9DD9-E86F7FB3A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998152-C7BE-417F-8779-6711B9F2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38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8E4BF-E18D-4FE8-B87A-10074DD8A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C2A814-AFC1-4BB7-97AD-11B1A396E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ABF236F-8EAF-481A-BD5B-8FC8695E2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1B10B4F-12D1-4458-82C2-2DA5B727F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0E68A1-FEC4-4B03-B66E-F8C5991A2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4950D00-ABEB-474F-B27C-667D40CA3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519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25E7DD-9E7E-4EDD-B7E9-330C64BB7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45D4447-90D8-495E-8C80-34786BDC5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78A7ADD-38ED-4CD7-B7B2-91E4D18322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90D107-2752-4402-BE3F-47C93951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414012-B098-4B92-9E22-39C0ADF5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E29C70-0F2D-4354-B394-7C4DAA3C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47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1CB3659-F449-4221-8262-CA95D384D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A3C039A-53E4-4904-A9A1-DBAA25D75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0413FE-9995-4DE6-AE54-F1E9DB3EF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18211-0779-4C80-BC9A-36AC423311EE}" type="datetimeFigureOut">
              <a:rPr lang="pt-BR" smtClean="0"/>
              <a:t>18/11/2021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114B87-0769-43A5-BFF0-BB3E2D26A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15CFA03-EAA4-4066-A3FA-8202E8455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82AF4-E2D1-46E8-BC10-B05C27917E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095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mpo com por do sol ao fundo&#10;&#10;Descrição gerada automaticamente">
            <a:extLst>
              <a:ext uri="{FF2B5EF4-FFF2-40B4-BE49-F238E27FC236}">
                <a16:creationId xmlns:a16="http://schemas.microsoft.com/office/drawing/2014/main" id="{485FD979-0A33-4D17-A725-ED71B334C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-1" y="0"/>
            <a:ext cx="12189977" cy="6858000"/>
          </a:xfrm>
          <a:prstGeom prst="rect">
            <a:avLst/>
          </a:prstGeom>
        </p:spPr>
      </p:pic>
      <p:pic>
        <p:nvPicPr>
          <p:cNvPr id="6" name="Imagem 5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E55D26A0-D936-4053-8BFA-F675DD145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3737"/>
            <a:ext cx="12192000" cy="1665249"/>
          </a:xfrm>
          <a:prstGeom prst="rect">
            <a:avLst/>
          </a:prstGeom>
        </p:spPr>
      </p:pic>
      <p:pic>
        <p:nvPicPr>
          <p:cNvPr id="2" name="Imagem 1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064AC74B-C056-4678-B332-97DF9F840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120" y="5794730"/>
            <a:ext cx="3471374" cy="865140"/>
          </a:xfrm>
          <a:prstGeom prst="rect">
            <a:avLst/>
          </a:prstGeom>
        </p:spPr>
      </p:pic>
      <p:pic>
        <p:nvPicPr>
          <p:cNvPr id="8" name="Imagem 7" descr="Mão segurando telefone celular na mão&#10;&#10;Descrição gerada automaticamente">
            <a:extLst>
              <a:ext uri="{FF2B5EF4-FFF2-40B4-BE49-F238E27FC236}">
                <a16:creationId xmlns:a16="http://schemas.microsoft.com/office/drawing/2014/main" id="{4DC3F4CC-37DF-4EB3-B4CE-6526120DC4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6" t="8000"/>
          <a:stretch/>
        </p:blipFill>
        <p:spPr>
          <a:xfrm>
            <a:off x="853439" y="548640"/>
            <a:ext cx="6535937" cy="630936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10B9248-886B-4FA4-82E1-0B6564C9F2DF}"/>
              </a:ext>
            </a:extLst>
          </p:cNvPr>
          <p:cNvSpPr txBox="1"/>
          <p:nvPr/>
        </p:nvSpPr>
        <p:spPr>
          <a:xfrm>
            <a:off x="7885043" y="327043"/>
            <a:ext cx="3898564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ZÉ DO AGRO:</a:t>
            </a:r>
            <a:endParaRPr lang="pt-BR" sz="6000" dirty="0">
              <a:solidFill>
                <a:schemeClr val="bg1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A81D4BE-485E-4F98-9732-B771EC747C64}"/>
              </a:ext>
            </a:extLst>
          </p:cNvPr>
          <p:cNvSpPr txBox="1"/>
          <p:nvPr/>
        </p:nvSpPr>
        <p:spPr>
          <a:xfrm>
            <a:off x="7315200" y="940822"/>
            <a:ext cx="44633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C000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O APP PARA A SUA </a:t>
            </a:r>
            <a:endParaRPr lang="pt-BR" sz="4800" dirty="0">
              <a:solidFill>
                <a:srgbClr val="FFC000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6DB75CB-81DD-40AC-8A9C-72718170FEAB}"/>
              </a:ext>
            </a:extLst>
          </p:cNvPr>
          <p:cNvSpPr txBox="1"/>
          <p:nvPr/>
        </p:nvSpPr>
        <p:spPr>
          <a:xfrm>
            <a:off x="6972560" y="1464042"/>
            <a:ext cx="4805971" cy="584775"/>
          </a:xfrm>
          <a:prstGeom prst="rect">
            <a:avLst/>
          </a:prstGeom>
          <a:solidFill>
            <a:srgbClr val="1F365F"/>
          </a:solidFill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FFC000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LOJA VENDER MAIS!</a:t>
            </a:r>
            <a:endParaRPr lang="pt-BR" sz="4800" dirty="0">
              <a:solidFill>
                <a:srgbClr val="FFC000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06FE66F-C78D-4518-9275-89A4B711734B}"/>
              </a:ext>
            </a:extLst>
          </p:cNvPr>
          <p:cNvSpPr txBox="1"/>
          <p:nvPr/>
        </p:nvSpPr>
        <p:spPr>
          <a:xfrm>
            <a:off x="6876621" y="2139376"/>
            <a:ext cx="4997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1F365F"/>
                </a:solidFill>
              </a:rPr>
              <a:t>O app </a:t>
            </a:r>
            <a:r>
              <a:rPr lang="pt-BR" sz="2400" b="1" dirty="0">
                <a:solidFill>
                  <a:srgbClr val="1F365F"/>
                </a:solidFill>
              </a:rPr>
              <a:t>que conecta </a:t>
            </a:r>
            <a:r>
              <a:rPr lang="pt-BR" sz="2400" dirty="0">
                <a:solidFill>
                  <a:srgbClr val="1F365F"/>
                </a:solidFill>
              </a:rPr>
              <a:t>você lojista direto</a:t>
            </a:r>
          </a:p>
          <a:p>
            <a:pPr algn="ctr"/>
            <a:r>
              <a:rPr lang="pt-BR" sz="2400" dirty="0">
                <a:solidFill>
                  <a:srgbClr val="1F365F"/>
                </a:solidFill>
              </a:rPr>
              <a:t> ao mundo agro!</a:t>
            </a:r>
          </a:p>
        </p:txBody>
      </p:sp>
    </p:spTree>
    <p:extLst>
      <p:ext uri="{BB962C8B-B14F-4D97-AF65-F5344CB8AC3E}">
        <p14:creationId xmlns:p14="http://schemas.microsoft.com/office/powerpoint/2010/main" val="285186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magem editada de homem sorrindo&#10;&#10;Descrição gerada automaticamente">
            <a:extLst>
              <a:ext uri="{FF2B5EF4-FFF2-40B4-BE49-F238E27FC236}">
                <a16:creationId xmlns:a16="http://schemas.microsoft.com/office/drawing/2014/main" id="{9D81FACE-053A-4052-B156-BFDCE3FB0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B86C0C5-DCDE-4356-BA79-8C1B2BAA1B29}"/>
              </a:ext>
            </a:extLst>
          </p:cNvPr>
          <p:cNvSpPr txBox="1"/>
          <p:nvPr/>
        </p:nvSpPr>
        <p:spPr>
          <a:xfrm>
            <a:off x="5834579" y="2390384"/>
            <a:ext cx="2778894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O APP DE</a:t>
            </a:r>
            <a:endParaRPr lang="pt-BR" sz="5400" dirty="0">
              <a:solidFill>
                <a:schemeClr val="bg1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  <p:pic>
        <p:nvPicPr>
          <p:cNvPr id="10" name="Imagem 9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51CED9AE-1500-4B29-9BC2-A873E2A0F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6178768"/>
            <a:ext cx="2480774" cy="61826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0DF91AE-03BD-4F83-8CD7-AB045FF6BEF6}"/>
              </a:ext>
            </a:extLst>
          </p:cNvPr>
          <p:cNvSpPr txBox="1"/>
          <p:nvPr/>
        </p:nvSpPr>
        <p:spPr>
          <a:xfrm>
            <a:off x="6440557" y="2962509"/>
            <a:ext cx="3316665" cy="646331"/>
          </a:xfrm>
          <a:prstGeom prst="rect">
            <a:avLst/>
          </a:prstGeom>
          <a:solidFill>
            <a:srgbClr val="1F365F"/>
          </a:solidFill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SERVIÇOS E </a:t>
            </a:r>
            <a:endParaRPr lang="pt-BR" sz="5400" dirty="0">
              <a:solidFill>
                <a:schemeClr val="bg1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CB92B64-DD09-4F97-87BB-B2D730A8A0E8}"/>
              </a:ext>
            </a:extLst>
          </p:cNvPr>
          <p:cNvSpPr txBox="1"/>
          <p:nvPr/>
        </p:nvSpPr>
        <p:spPr>
          <a:xfrm>
            <a:off x="7224026" y="3566952"/>
            <a:ext cx="304640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COTAÇÕES</a:t>
            </a:r>
            <a:endParaRPr lang="pt-BR" sz="5400" dirty="0">
              <a:solidFill>
                <a:schemeClr val="bg1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3E6F0FE-1835-4C3A-AF01-EC5386BE45A9}"/>
              </a:ext>
            </a:extLst>
          </p:cNvPr>
          <p:cNvSpPr txBox="1"/>
          <p:nvPr/>
        </p:nvSpPr>
        <p:spPr>
          <a:xfrm>
            <a:off x="7764698" y="4171395"/>
            <a:ext cx="3046409" cy="646331"/>
          </a:xfrm>
          <a:prstGeom prst="rect">
            <a:avLst/>
          </a:prstGeom>
          <a:solidFill>
            <a:srgbClr val="1F365F"/>
          </a:solidFill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NO CAMPO</a:t>
            </a:r>
            <a:endParaRPr lang="pt-BR" sz="5400" dirty="0">
              <a:solidFill>
                <a:schemeClr val="bg1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91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m 11" descr="Planta com folhas verdes&#10;&#10;Descrição gerada automaticamente">
            <a:extLst>
              <a:ext uri="{FF2B5EF4-FFF2-40B4-BE49-F238E27FC236}">
                <a16:creationId xmlns:a16="http://schemas.microsoft.com/office/drawing/2014/main" id="{4B67CBCA-28AD-4722-9DF3-8082BB21D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r="22200" b="-3"/>
          <a:stretch/>
        </p:blipFill>
        <p:spPr>
          <a:xfrm>
            <a:off x="7809829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73" name="Arc 7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Agro 5.0: o que esperar do futuro da tecnologia no campo">
            <a:extLst>
              <a:ext uri="{FF2B5EF4-FFF2-40B4-BE49-F238E27FC236}">
                <a16:creationId xmlns:a16="http://schemas.microsoft.com/office/drawing/2014/main" id="{1C4D81D6-174A-4D21-868F-D7124B03F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r="4091"/>
          <a:stretch/>
        </p:blipFill>
        <p:spPr bwMode="auto"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3FDE17C-54A5-48D3-8183-18853E9419A7}"/>
              </a:ext>
            </a:extLst>
          </p:cNvPr>
          <p:cNvSpPr txBox="1"/>
          <p:nvPr/>
        </p:nvSpPr>
        <p:spPr>
          <a:xfrm>
            <a:off x="646849" y="2484363"/>
            <a:ext cx="59947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ea typeface="Source Sans Pro" panose="020B0503030403020204" pitchFamily="34" charset="0"/>
              </a:rPr>
              <a:t>O “Zé do Agro” é um aplicativo para interligar agricultores, mecânicos e lojas de peças. </a:t>
            </a:r>
          </a:p>
          <a:p>
            <a:endParaRPr lang="pt-BR" sz="2000" dirty="0">
              <a:ea typeface="Source Sans Pro" panose="020B0503030403020204" pitchFamily="34" charset="0"/>
            </a:endParaRPr>
          </a:p>
          <a:p>
            <a:r>
              <a:rPr lang="pt-BR" sz="2000" dirty="0">
                <a:ea typeface="Source Sans Pro" panose="020B0503030403020204" pitchFamily="34" charset="0"/>
              </a:rPr>
              <a:t>Por meio dele o produtor </a:t>
            </a:r>
            <a:r>
              <a:rPr lang="pt-BR" sz="2000" dirty="0">
                <a:solidFill>
                  <a:srgbClr val="1F365F"/>
                </a:solidFill>
                <a:ea typeface="Source Sans Pro" panose="020B0503030403020204" pitchFamily="34" charset="0"/>
              </a:rPr>
              <a:t>encontra agilidade na disponibilização</a:t>
            </a:r>
            <a:r>
              <a:rPr lang="pt-BR" sz="2000" dirty="0">
                <a:ea typeface="Source Sans Pro" panose="020B0503030403020204" pitchFamily="34" charset="0"/>
              </a:rPr>
              <a:t> e fechamento de cotação para substituição de peças e consertos de tratores e máquinas. </a:t>
            </a:r>
          </a:p>
          <a:p>
            <a:r>
              <a:rPr lang="pt-BR" sz="2000" dirty="0">
                <a:ea typeface="Source Sans Pro" panose="020B0503030403020204" pitchFamily="34" charset="0"/>
              </a:rPr>
              <a:t> 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2540539-C8DD-4C3F-BEFE-12513EB291DE}"/>
              </a:ext>
            </a:extLst>
          </p:cNvPr>
          <p:cNvSpPr txBox="1"/>
          <p:nvPr/>
        </p:nvSpPr>
        <p:spPr>
          <a:xfrm>
            <a:off x="10026581" y="259122"/>
            <a:ext cx="216541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O APLICATIVO</a:t>
            </a:r>
            <a:endParaRPr lang="pt-BR" sz="4000" dirty="0">
              <a:solidFill>
                <a:schemeClr val="bg1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0A556C3B-F418-42BC-805E-CDEFCF01AF5C}"/>
              </a:ext>
            </a:extLst>
          </p:cNvPr>
          <p:cNvSpPr/>
          <p:nvPr/>
        </p:nvSpPr>
        <p:spPr>
          <a:xfrm>
            <a:off x="-38694" y="1577429"/>
            <a:ext cx="314653" cy="37031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495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ebinar “Montado&amp;#39;s Ecosystem Services in the new CAP” – Técnico Lisboa">
            <a:extLst>
              <a:ext uri="{FF2B5EF4-FFF2-40B4-BE49-F238E27FC236}">
                <a16:creationId xmlns:a16="http://schemas.microsoft.com/office/drawing/2014/main" id="{54B06722-712C-4A27-AA58-7F342182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Mão segurando celular&#10;&#10;Descrição gerada automaticamente">
            <a:extLst>
              <a:ext uri="{FF2B5EF4-FFF2-40B4-BE49-F238E27FC236}">
                <a16:creationId xmlns:a16="http://schemas.microsoft.com/office/drawing/2014/main" id="{3A0F1BF5-6F51-487C-88CF-6C6C7D6A0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280" y="0"/>
            <a:ext cx="9601200" cy="6858000"/>
          </a:xfrm>
          <a:prstGeom prst="rect">
            <a:avLst/>
          </a:prstGeom>
        </p:spPr>
      </p:pic>
      <p:pic>
        <p:nvPicPr>
          <p:cNvPr id="6152" name="Picture 8" descr="Selos do Google Play – Google">
            <a:extLst>
              <a:ext uri="{FF2B5EF4-FFF2-40B4-BE49-F238E27FC236}">
                <a16:creationId xmlns:a16="http://schemas.microsoft.com/office/drawing/2014/main" id="{C85BE70D-20FF-4334-AD22-5867DC4CC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9" y="6143124"/>
            <a:ext cx="1670119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isponível na App Store – Botão Disponível na App Store - PNG e Vetor -  Download de Logo">
            <a:extLst>
              <a:ext uri="{FF2B5EF4-FFF2-40B4-BE49-F238E27FC236}">
                <a16:creationId xmlns:a16="http://schemas.microsoft.com/office/drawing/2014/main" id="{D32E16F3-C9A6-45B8-81BC-3FB938C8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37" y="6252515"/>
            <a:ext cx="1443337" cy="42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B66476-E280-4A02-A2C7-57D71789DAF6}"/>
              </a:ext>
            </a:extLst>
          </p:cNvPr>
          <p:cNvSpPr txBox="1"/>
          <p:nvPr/>
        </p:nvSpPr>
        <p:spPr>
          <a:xfrm>
            <a:off x="6204489" y="3707969"/>
            <a:ext cx="481546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A OPORTUNIDADE $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381189D-6C3D-42E1-ACE3-4EDF0BAD1DBB}"/>
              </a:ext>
            </a:extLst>
          </p:cNvPr>
          <p:cNvSpPr txBox="1"/>
          <p:nvPr/>
        </p:nvSpPr>
        <p:spPr>
          <a:xfrm>
            <a:off x="6748563" y="4286791"/>
            <a:ext cx="4704683" cy="707886"/>
          </a:xfrm>
          <a:prstGeom prst="rect">
            <a:avLst/>
          </a:prstGeom>
          <a:solidFill>
            <a:srgbClr val="1F365F"/>
          </a:solidFill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QUE FALTAVA PARA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6DF4AC5-430A-4B79-AE2B-77243A93340E}"/>
              </a:ext>
            </a:extLst>
          </p:cNvPr>
          <p:cNvSpPr txBox="1"/>
          <p:nvPr/>
        </p:nvSpPr>
        <p:spPr>
          <a:xfrm>
            <a:off x="8043619" y="4943103"/>
            <a:ext cx="297633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A SUA LOJA!</a:t>
            </a:r>
          </a:p>
        </p:txBody>
      </p:sp>
    </p:spTree>
    <p:extLst>
      <p:ext uri="{BB962C8B-B14F-4D97-AF65-F5344CB8AC3E}">
        <p14:creationId xmlns:p14="http://schemas.microsoft.com/office/powerpoint/2010/main" val="125512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segurando uma arma&#10;&#10;Descrição gerada automaticamente com confiança baixa">
            <a:extLst>
              <a:ext uri="{FF2B5EF4-FFF2-40B4-BE49-F238E27FC236}">
                <a16:creationId xmlns:a16="http://schemas.microsoft.com/office/drawing/2014/main" id="{4C8FBC41-C9D9-4522-8A03-0064772BA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80E1E1-72C9-4B84-8164-AC3594F354B6}"/>
              </a:ext>
            </a:extLst>
          </p:cNvPr>
          <p:cNvSpPr txBox="1"/>
          <p:nvPr/>
        </p:nvSpPr>
        <p:spPr>
          <a:xfrm>
            <a:off x="7501696" y="2151727"/>
            <a:ext cx="41380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1F365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Mais uma  possibilidade de vendas gerando a agilidade que o nosso agro tanto precisa</a:t>
            </a:r>
            <a:br>
              <a:rPr lang="pt-BR" sz="2000" dirty="0">
                <a:solidFill>
                  <a:srgbClr val="1F365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endParaRPr lang="pt-BR" sz="2000" dirty="0">
              <a:solidFill>
                <a:srgbClr val="1F365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1F365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Chances reais de ajudar o agro e adquirir novos clientes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1F365F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1F365F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Oportunidade de tornar sua loja mais popular no mundo agro</a:t>
            </a:r>
            <a:endParaRPr lang="pt-BR" sz="2000" dirty="0">
              <a:solidFill>
                <a:srgbClr val="1F365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5E2D375-828E-466E-A58B-6CACB633D845}"/>
              </a:ext>
            </a:extLst>
          </p:cNvPr>
          <p:cNvSpPr/>
          <p:nvPr/>
        </p:nvSpPr>
        <p:spPr>
          <a:xfrm>
            <a:off x="11877347" y="1577429"/>
            <a:ext cx="314653" cy="370314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94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Mulher segurando brócolis&#10;&#10;Descrição gerada automaticamente">
            <a:extLst>
              <a:ext uri="{FF2B5EF4-FFF2-40B4-BE49-F238E27FC236}">
                <a16:creationId xmlns:a16="http://schemas.microsoft.com/office/drawing/2014/main" id="{E7242ED5-47A0-4A04-AD23-9ED88A6D9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7" r="12246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CE8B1F4-0605-4CC1-8BA4-4DC9E9CC5D30}"/>
              </a:ext>
            </a:extLst>
          </p:cNvPr>
          <p:cNvSpPr txBox="1"/>
          <p:nvPr/>
        </p:nvSpPr>
        <p:spPr>
          <a:xfrm>
            <a:off x="348996" y="2729113"/>
            <a:ext cx="5745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F365F"/>
                </a:solidFill>
                <a:ea typeface="Source Sans Pro Black" panose="020B0803030403020204" pitchFamily="34" charset="0"/>
                <a:cs typeface="Times New Roman" panose="02020603050405020304" pitchFamily="18" charset="0"/>
              </a:rPr>
              <a:t>O Zé do Agro é o canal que possibilita você lojista a vender mais, gerando  a velocidade que o seu publico necessita!</a:t>
            </a:r>
          </a:p>
          <a:p>
            <a:endParaRPr lang="pt-BR" dirty="0">
              <a:solidFill>
                <a:srgbClr val="1F365F"/>
              </a:solidFill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r>
              <a:rPr lang="pt-BR" dirty="0">
                <a:ea typeface="Source Sans Pro Black" panose="020B0803030403020204" pitchFamily="34" charset="0"/>
                <a:cs typeface="Times New Roman" panose="02020603050405020304" pitchFamily="18" charset="0"/>
              </a:rPr>
              <a:t>Olha que prático! Você instala o app gratuitamente e, de maneira fácil, após a aprovação do cadastro você poderá receber varias cotações de produtores, mecânicos e oficinas do agro que precisam de comprar peças.</a:t>
            </a:r>
          </a:p>
          <a:p>
            <a:endParaRPr lang="pt-BR" dirty="0"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r>
              <a:rPr lang="pt-BR" dirty="0">
                <a:ea typeface="Source Sans Pro Black" panose="020B0803030403020204" pitchFamily="34" charset="0"/>
                <a:cs typeface="Times New Roman" panose="02020603050405020304" pitchFamily="18" charset="0"/>
              </a:rPr>
              <a:t>E o que é melhor: através do seu celular ou desktop você responderá as cotações com facilidade, comodidade e segurança.</a:t>
            </a:r>
            <a:endParaRPr lang="pt-BR" dirty="0">
              <a:ea typeface="Source Sans Pro" panose="020B0503030403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1661057-4722-4E3B-BB6E-738454A4756F}"/>
              </a:ext>
            </a:extLst>
          </p:cNvPr>
          <p:cNvSpPr txBox="1"/>
          <p:nvPr/>
        </p:nvSpPr>
        <p:spPr>
          <a:xfrm>
            <a:off x="511443" y="490801"/>
            <a:ext cx="386907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VENDA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B9BCC7-BD49-4248-87F0-CCBB7BCCCA6B}"/>
              </a:ext>
            </a:extLst>
          </p:cNvPr>
          <p:cNvSpPr txBox="1"/>
          <p:nvPr/>
        </p:nvSpPr>
        <p:spPr>
          <a:xfrm>
            <a:off x="1022884" y="1093217"/>
            <a:ext cx="4039446" cy="646331"/>
          </a:xfrm>
          <a:prstGeom prst="rect">
            <a:avLst/>
          </a:prstGeom>
          <a:solidFill>
            <a:srgbClr val="1F365F"/>
          </a:solidFill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SEM INVESTIR!</a:t>
            </a:r>
            <a:endParaRPr lang="pt-BR" sz="5400" dirty="0">
              <a:solidFill>
                <a:schemeClr val="bg1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9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HBAGRO - Plantação de Milho. Dicas de produtividade por região">
            <a:extLst>
              <a:ext uri="{FF2B5EF4-FFF2-40B4-BE49-F238E27FC236}">
                <a16:creationId xmlns:a16="http://schemas.microsoft.com/office/drawing/2014/main" id="{A5E22DEF-85C7-4373-8B40-04E34D7D9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8" t="6697" r="16759" b="16222"/>
          <a:stretch/>
        </p:blipFill>
        <p:spPr bwMode="auto">
          <a:xfrm>
            <a:off x="0" y="-8449"/>
            <a:ext cx="6656614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 descr="Mão segurando celular com tela ligada&#10;&#10;Descrição gerada automaticamente">
            <a:extLst>
              <a:ext uri="{FF2B5EF4-FFF2-40B4-BE49-F238E27FC236}">
                <a16:creationId xmlns:a16="http://schemas.microsoft.com/office/drawing/2014/main" id="{4655DA62-380A-434F-8503-410CDB478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011" y="839072"/>
            <a:ext cx="8414657" cy="601046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68C803CA-74F2-403C-8A67-214A2E044CFD}"/>
              </a:ext>
            </a:extLst>
          </p:cNvPr>
          <p:cNvSpPr txBox="1"/>
          <p:nvPr/>
        </p:nvSpPr>
        <p:spPr>
          <a:xfrm>
            <a:off x="3870589" y="309237"/>
            <a:ext cx="4027707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VANTAGENS</a:t>
            </a:r>
            <a:endParaRPr lang="pt-BR" sz="6600" dirty="0">
              <a:solidFill>
                <a:schemeClr val="bg1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950DEF-ED9C-451E-A058-8DFA12848C57}"/>
              </a:ext>
            </a:extLst>
          </p:cNvPr>
          <p:cNvSpPr txBox="1"/>
          <p:nvPr/>
        </p:nvSpPr>
        <p:spPr>
          <a:xfrm>
            <a:off x="5220862" y="981689"/>
            <a:ext cx="2871503" cy="646331"/>
          </a:xfrm>
          <a:prstGeom prst="rect">
            <a:avLst/>
          </a:prstGeom>
          <a:solidFill>
            <a:srgbClr val="1F365F"/>
          </a:solidFill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INCRÍVEIS</a:t>
            </a:r>
            <a:endParaRPr lang="pt-BR" sz="7200" dirty="0">
              <a:solidFill>
                <a:schemeClr val="bg1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0015D9-A40F-473D-A5D0-AA4C4F6821C8}"/>
              </a:ext>
            </a:extLst>
          </p:cNvPr>
          <p:cNvSpPr txBox="1"/>
          <p:nvPr/>
        </p:nvSpPr>
        <p:spPr>
          <a:xfrm>
            <a:off x="7129670" y="2226365"/>
            <a:ext cx="46912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1F365F"/>
                </a:solidFill>
              </a:rPr>
              <a:t>Nossos usuários irão ate você no momento ou não de necessidade;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pt-BR" dirty="0">
              <a:solidFill>
                <a:srgbClr val="1F365F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1F365F"/>
                </a:solidFill>
              </a:rPr>
              <a:t>A presença no App fortalece a sua marca junto ao seu público;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pt-BR" dirty="0">
              <a:solidFill>
                <a:srgbClr val="1F365F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1F365F"/>
                </a:solidFill>
              </a:rPr>
              <a:t>É o Zé do Agro criando um ambiente de conexão entre os usuários;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endParaRPr lang="pt-BR" dirty="0">
              <a:solidFill>
                <a:srgbClr val="1F365F"/>
              </a:solidFill>
            </a:endParaRP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1F365F"/>
                </a:solidFill>
              </a:rPr>
              <a:t>Aumentamos a presença digital da sua empresa e você entrar de vez na era das vendas online.</a:t>
            </a:r>
          </a:p>
        </p:txBody>
      </p:sp>
    </p:spTree>
    <p:extLst>
      <p:ext uri="{BB962C8B-B14F-4D97-AF65-F5344CB8AC3E}">
        <p14:creationId xmlns:p14="http://schemas.microsoft.com/office/powerpoint/2010/main" val="276260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76CE5FB7-1425-47EF-8C93-3B6115D0B05E}"/>
              </a:ext>
            </a:extLst>
          </p:cNvPr>
          <p:cNvSpPr/>
          <p:nvPr/>
        </p:nvSpPr>
        <p:spPr>
          <a:xfrm>
            <a:off x="0" y="0"/>
            <a:ext cx="12192000" cy="6028841"/>
          </a:xfrm>
          <a:prstGeom prst="rect">
            <a:avLst/>
          </a:prstGeom>
          <a:solidFill>
            <a:srgbClr val="1F36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FE08933-95E0-447E-9480-40D55C0D9078}"/>
              </a:ext>
            </a:extLst>
          </p:cNvPr>
          <p:cNvSpPr txBox="1"/>
          <p:nvPr/>
        </p:nvSpPr>
        <p:spPr>
          <a:xfrm>
            <a:off x="372348" y="4193963"/>
            <a:ext cx="3899746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VEJA COMO</a:t>
            </a:r>
            <a:endParaRPr lang="pt-BR" sz="6600" dirty="0">
              <a:solidFill>
                <a:schemeClr val="bg1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  <p:pic>
        <p:nvPicPr>
          <p:cNvPr id="3" name="Imagem 2" descr="Desenho de um círculo&#10;&#10;Descrição gerada automaticamente com confiança baixa">
            <a:extLst>
              <a:ext uri="{FF2B5EF4-FFF2-40B4-BE49-F238E27FC236}">
                <a16:creationId xmlns:a16="http://schemas.microsoft.com/office/drawing/2014/main" id="{98207A16-C304-4C8B-B1E2-3EB688EEA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0" y="6178768"/>
            <a:ext cx="2480774" cy="61826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534AA5-B673-4001-BA17-DB0BE7E80FE2}"/>
              </a:ext>
            </a:extLst>
          </p:cNvPr>
          <p:cNvSpPr txBox="1"/>
          <p:nvPr/>
        </p:nvSpPr>
        <p:spPr>
          <a:xfrm>
            <a:off x="1082819" y="4934896"/>
            <a:ext cx="31060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1F365F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É SIMPLES!</a:t>
            </a:r>
            <a:endParaRPr lang="pt-BR" sz="5400" dirty="0">
              <a:solidFill>
                <a:srgbClr val="1F365F"/>
              </a:solidFill>
              <a:latin typeface="Arial Black" panose="020B0A04020102020204" pitchFamily="34" charset="0"/>
              <a:ea typeface="Source Sans Pro Black" panose="020B0803030403020204" pitchFamily="34" charset="0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A01BCC3-D914-4E0A-BBF7-87A524587104}"/>
              </a:ext>
            </a:extLst>
          </p:cNvPr>
          <p:cNvGrpSpPr/>
          <p:nvPr/>
        </p:nvGrpSpPr>
        <p:grpSpPr>
          <a:xfrm>
            <a:off x="819564" y="973138"/>
            <a:ext cx="6422209" cy="2743139"/>
            <a:chOff x="1171960" y="874455"/>
            <a:chExt cx="6422209" cy="2743139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B2703EFE-B9AA-4E9D-B3E8-3AD6D69CD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960" y="1026795"/>
              <a:ext cx="2805560" cy="2590799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C95784A-88B1-4E95-B44B-BF99267091FE}"/>
                </a:ext>
              </a:extLst>
            </p:cNvPr>
            <p:cNvSpPr txBox="1"/>
            <p:nvPr/>
          </p:nvSpPr>
          <p:spPr>
            <a:xfrm>
              <a:off x="4149466" y="874455"/>
              <a:ext cx="3444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chemeClr val="bg1"/>
                  </a:solidFill>
                  <a:effectLst/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Basta baixar o aplicativo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025E366-9A3D-4DF2-B28E-8FA3CAD4286E}"/>
              </a:ext>
            </a:extLst>
          </p:cNvPr>
          <p:cNvGrpSpPr/>
          <p:nvPr/>
        </p:nvGrpSpPr>
        <p:grpSpPr>
          <a:xfrm>
            <a:off x="2103024" y="1972940"/>
            <a:ext cx="6422209" cy="1922793"/>
            <a:chOff x="1171960" y="874455"/>
            <a:chExt cx="6422209" cy="1922793"/>
          </a:xfrm>
        </p:grpSpPr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0B013FA0-E917-43CA-9994-2490D16D8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1664"/>
            <a:stretch/>
          </p:blipFill>
          <p:spPr>
            <a:xfrm>
              <a:off x="1171960" y="1026796"/>
              <a:ext cx="2805560" cy="1770452"/>
            </a:xfrm>
            <a:prstGeom prst="rect">
              <a:avLst/>
            </a:prstGeom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8B264B0-CE34-435B-B7BE-C36E9B19C445}"/>
                </a:ext>
              </a:extLst>
            </p:cNvPr>
            <p:cNvSpPr txBox="1"/>
            <p:nvPr/>
          </p:nvSpPr>
          <p:spPr>
            <a:xfrm>
              <a:off x="4149466" y="874455"/>
              <a:ext cx="3444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Preencher o cadastro</a:t>
              </a:r>
              <a:endParaRPr lang="pt-BR" sz="24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3ED61F9-E421-45B3-8010-16BE63B29BAD}"/>
              </a:ext>
            </a:extLst>
          </p:cNvPr>
          <p:cNvGrpSpPr/>
          <p:nvPr/>
        </p:nvGrpSpPr>
        <p:grpSpPr>
          <a:xfrm>
            <a:off x="4025627" y="3066885"/>
            <a:ext cx="7678110" cy="1922793"/>
            <a:chOff x="1171960" y="874455"/>
            <a:chExt cx="7678110" cy="1922793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0E489478-9D15-4731-8AEF-8E61975C0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1664"/>
            <a:stretch/>
          </p:blipFill>
          <p:spPr>
            <a:xfrm>
              <a:off x="1171960" y="1026795"/>
              <a:ext cx="2805560" cy="1770453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2B68D361-971F-423D-A91E-F37C1D3C524B}"/>
                </a:ext>
              </a:extLst>
            </p:cNvPr>
            <p:cNvSpPr txBox="1"/>
            <p:nvPr/>
          </p:nvSpPr>
          <p:spPr>
            <a:xfrm>
              <a:off x="4149466" y="874455"/>
              <a:ext cx="47006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Incluir documentos que comprovem a sua atividade </a:t>
              </a:r>
            </a:p>
            <a:p>
              <a:r>
                <a:rPr lang="pt-BR" sz="2400" dirty="0">
                  <a:solidFill>
                    <a:schemeClr val="bg1"/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(para garantir o  profissionalismo)</a:t>
              </a:r>
              <a:endParaRPr lang="pt-BR" sz="24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78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Homem em pé na grama&#10;&#10;Descrição gerada automaticamente">
            <a:extLst>
              <a:ext uri="{FF2B5EF4-FFF2-40B4-BE49-F238E27FC236}">
                <a16:creationId xmlns:a16="http://schemas.microsoft.com/office/drawing/2014/main" id="{209D2EB0-9963-4AF3-A602-14511F876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0DD4262-2034-4EB5-9AFC-1B573A3CD294}"/>
              </a:ext>
            </a:extLst>
          </p:cNvPr>
          <p:cNvSpPr/>
          <p:nvPr/>
        </p:nvSpPr>
        <p:spPr>
          <a:xfrm>
            <a:off x="0" y="5176434"/>
            <a:ext cx="12192000" cy="1681566"/>
          </a:xfrm>
          <a:prstGeom prst="rect">
            <a:avLst/>
          </a:prstGeom>
          <a:solidFill>
            <a:srgbClr val="1F3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1EE74E7-CB50-4ABA-BDFC-46146F6E6C62}"/>
              </a:ext>
            </a:extLst>
          </p:cNvPr>
          <p:cNvSpPr txBox="1"/>
          <p:nvPr/>
        </p:nvSpPr>
        <p:spPr>
          <a:xfrm>
            <a:off x="3184689" y="5521665"/>
            <a:ext cx="58226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dirty="0">
                <a:solidFill>
                  <a:schemeClr val="bg1"/>
                </a:solidFill>
                <a:ea typeface="Source Sans Pro" panose="020B0503030403020204" pitchFamily="34" charset="0"/>
                <a:cs typeface="Times New Roman" panose="02020603050405020304" pitchFamily="18" charset="0"/>
              </a:rPr>
              <a:t>Em </a:t>
            </a:r>
            <a:r>
              <a:rPr lang="pt-BR" sz="2800" b="1" dirty="0">
                <a:solidFill>
                  <a:schemeClr val="bg1"/>
                </a:solidFill>
                <a:ea typeface="Source Sans Pro" panose="020B0503030403020204" pitchFamily="34" charset="0"/>
                <a:cs typeface="Times New Roman" panose="02020603050405020304" pitchFamily="18" charset="0"/>
              </a:rPr>
              <a:t>poucos passos </a:t>
            </a:r>
            <a:r>
              <a:rPr lang="pt-BR" sz="2800" dirty="0">
                <a:solidFill>
                  <a:schemeClr val="bg1"/>
                </a:solidFill>
                <a:ea typeface="Source Sans Pro" panose="020B0503030403020204" pitchFamily="34" charset="0"/>
                <a:cs typeface="Times New Roman" panose="02020603050405020304" pitchFamily="18" charset="0"/>
              </a:rPr>
              <a:t>seu canal de vendas</a:t>
            </a:r>
          </a:p>
          <a:p>
            <a:pPr algn="ctr"/>
            <a:r>
              <a:rPr lang="pt-BR" sz="2800" dirty="0">
                <a:solidFill>
                  <a:schemeClr val="bg1"/>
                </a:solidFill>
                <a:ea typeface="Source Sans Pro" panose="020B0503030403020204" pitchFamily="34" charset="0"/>
                <a:cs typeface="Times New Roman" panose="02020603050405020304" pitchFamily="18" charset="0"/>
              </a:rPr>
              <a:t> já estará a disposição de seus clientes</a:t>
            </a:r>
            <a:endParaRPr lang="pt-BR" sz="2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35F360A-3733-4E1D-8803-50FA7E17CFA2}"/>
              </a:ext>
            </a:extLst>
          </p:cNvPr>
          <p:cNvSpPr txBox="1"/>
          <p:nvPr/>
        </p:nvSpPr>
        <p:spPr>
          <a:xfrm>
            <a:off x="120535" y="4773831"/>
            <a:ext cx="2225099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Black" panose="020B0A04020102020204" pitchFamily="34" charset="0"/>
                <a:ea typeface="Source Sans Pro Black" panose="020B0803030403020204" pitchFamily="34" charset="0"/>
              </a:rPr>
              <a:t>Pronto!</a:t>
            </a:r>
          </a:p>
        </p:txBody>
      </p:sp>
    </p:spTree>
    <p:extLst>
      <p:ext uri="{BB962C8B-B14F-4D97-AF65-F5344CB8AC3E}">
        <p14:creationId xmlns:p14="http://schemas.microsoft.com/office/powerpoint/2010/main" val="38378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316</Words>
  <Application>Microsoft Office PowerPoint</Application>
  <PresentationFormat>Widescreen</PresentationFormat>
  <Paragraphs>46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Source Sans Pro</vt:lpstr>
      <vt:lpstr>Source Sans Pro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 Baats</dc:creator>
  <cp:lastModifiedBy>Julia Baats</cp:lastModifiedBy>
  <cp:revision>3</cp:revision>
  <dcterms:created xsi:type="dcterms:W3CDTF">2021-11-17T12:41:29Z</dcterms:created>
  <dcterms:modified xsi:type="dcterms:W3CDTF">2021-11-18T15:33:04Z</dcterms:modified>
</cp:coreProperties>
</file>